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65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E4A933F-DEE6-4F19-B2CF-A922F859287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58E2B22-18CD-4742-89A4-3B18A6E8B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Решение уравнений с помощью пропорции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21183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1196752"/>
            <a:ext cx="50943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№1. Из одного и того же пункта одновременно в противоположных направлениях вышли Гена и Чарли. Через 3 часа расстояние между ними стало 21 км. Найдите скорость Чарли, если скорость Гены 4 км/ч.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149080"/>
            <a:ext cx="57241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№2. </a:t>
            </a:r>
            <a:r>
              <a:rPr lang="ru-RU" b="1" dirty="0" smtClean="0"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 На автомобильной стоянке стоят 24 автомобиля, причем легковых автомобилей в три раза больше, </a:t>
            </a:r>
            <a:r>
              <a:rPr lang="ru-RU" sz="1600" b="1" dirty="0" smtClean="0"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чем грузовых. Сколько грузовых автомобилей на стоянке?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708920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Задача №2. Ответ: 6 автомобилей.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1268760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Задача №1. Ответ: 3 км/ч.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415382"/>
            <a:ext cx="38884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Решить уравнение: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206231"/>
            <a:ext cx="4180953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                                                                         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20" descr="hello_html_4b2289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764704"/>
            <a:ext cx="533400" cy="352425"/>
          </a:xfrm>
          <a:prstGeom prst="rect">
            <a:avLst/>
          </a:prstGeom>
          <a:noFill/>
        </p:spPr>
      </p:pic>
      <p:pic>
        <p:nvPicPr>
          <p:cNvPr id="10" name="Рисунок 9" descr="hello_html_3b67d507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916832"/>
            <a:ext cx="6286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70</TotalTime>
  <Words>94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Остин</vt:lpstr>
      <vt:lpstr>Решение уравнений с помощью пропорции</vt:lpstr>
      <vt:lpstr>Слайд 2</vt:lpstr>
      <vt:lpstr>Слайд 3</vt:lpstr>
      <vt:lpstr>Слайд 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проценте</dc:title>
  <dc:creator>Учитель</dc:creator>
  <cp:lastModifiedBy>Компьютер Ефремкниыз</cp:lastModifiedBy>
  <cp:revision>14</cp:revision>
  <dcterms:created xsi:type="dcterms:W3CDTF">2017-06-13T12:58:22Z</dcterms:created>
  <dcterms:modified xsi:type="dcterms:W3CDTF">2017-06-23T12:07:44Z</dcterms:modified>
</cp:coreProperties>
</file>